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Montserrat Bold" pitchFamily="2" charset="77"/>
      <p:regular r:id="rId19"/>
      <p:bold r:id="rId20"/>
    </p:embeddedFont>
    <p:embeddedFont>
      <p:font typeface="Montserrat Medium" panose="020F0502020204030204" pitchFamily="34" charset="0"/>
      <p:regular r:id="rId21"/>
      <p:italic r:id="rId22"/>
    </p:embeddedFont>
    <p:embeddedFont>
      <p:font typeface="Neue Machina Ultra-Bold" pitchFamily="2" charset="7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>
        <p:scale>
          <a:sx n="35" d="100"/>
          <a:sy n="35" d="100"/>
        </p:scale>
        <p:origin x="3384" y="1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2.svg"/><Relationship Id="rId15" Type="http://schemas.openxmlformats.org/officeDocument/2006/relationships/image" Target="../media/image19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33800" y="-438150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80261" y="5943223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276789" y="4162752"/>
            <a:ext cx="13734421" cy="1809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dirty="0">
                <a:solidFill>
                  <a:srgbClr val="FFFFFF"/>
                </a:solidFill>
                <a:latin typeface="+mj-lt"/>
              </a:rPr>
              <a:t>Mi6Configuration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40979" y="6000308"/>
            <a:ext cx="3006042" cy="43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Oct - PenTest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55C8CDB5-66EE-6BBB-18D0-F6D8D90C47B1}"/>
              </a:ext>
            </a:extLst>
          </p:cNvPr>
          <p:cNvSpPr/>
          <p:nvPr/>
        </p:nvSpPr>
        <p:spPr>
          <a:xfrm>
            <a:off x="-3221029" y="3482221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6E6DEE1-707B-09D6-8D44-3DCDBEC3ED46}"/>
              </a:ext>
            </a:extLst>
          </p:cNvPr>
          <p:cNvSpPr/>
          <p:nvPr/>
        </p:nvSpPr>
        <p:spPr>
          <a:xfrm>
            <a:off x="8578161" y="-4524275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59042C1-288C-68C8-2A8E-1E3C4DE836C9}"/>
              </a:ext>
            </a:extLst>
          </p:cNvPr>
          <p:cNvSpPr/>
          <p:nvPr/>
        </p:nvSpPr>
        <p:spPr>
          <a:xfrm>
            <a:off x="21033857" y="3535693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22467" y="3699620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09570" y="3433698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634830" y="3433698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35304" y="1429632"/>
            <a:ext cx="1431886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dirty="0" err="1">
                <a:solidFill>
                  <a:srgbClr val="FFFFFF"/>
                </a:solidFill>
                <a:latin typeface="+mj-lt"/>
              </a:rPr>
              <a:t>PenTest</a:t>
            </a:r>
            <a:r>
              <a:rPr lang="en-US" sz="9762" dirty="0">
                <a:solidFill>
                  <a:srgbClr val="FFFFFF"/>
                </a:solidFill>
                <a:latin typeface="+mj-lt"/>
              </a:rPr>
              <a:t> 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3683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Enumerate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49913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Exploit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34674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Escalate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0440037-C88E-0B8B-C38A-28DC267F0259}"/>
              </a:ext>
            </a:extLst>
          </p:cNvPr>
          <p:cNvSpPr/>
          <p:nvPr/>
        </p:nvSpPr>
        <p:spPr>
          <a:xfrm rot="9684616">
            <a:off x="23712501" y="1437252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62A992E-EF44-1763-67F8-94AC4F8EA061}"/>
              </a:ext>
            </a:extLst>
          </p:cNvPr>
          <p:cNvSpPr/>
          <p:nvPr/>
        </p:nvSpPr>
        <p:spPr>
          <a:xfrm>
            <a:off x="2984769" y="-4470983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EE3F6BF-7EAB-7824-6881-6761D993EAD1}"/>
              </a:ext>
            </a:extLst>
          </p:cNvPr>
          <p:cNvSpPr/>
          <p:nvPr/>
        </p:nvSpPr>
        <p:spPr>
          <a:xfrm rot="-1393429">
            <a:off x="15050447" y="32438359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7A8A71B-047A-2398-F354-6BC677CF8A28}"/>
              </a:ext>
            </a:extLst>
          </p:cNvPr>
          <p:cNvSpPr/>
          <p:nvPr/>
        </p:nvSpPr>
        <p:spPr>
          <a:xfrm>
            <a:off x="4511663" y="28308300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8AE76DED-1186-58F4-444A-074FF3B1ECBD}"/>
              </a:ext>
            </a:extLst>
          </p:cNvPr>
          <p:cNvSpPr/>
          <p:nvPr/>
        </p:nvSpPr>
        <p:spPr>
          <a:xfrm rot="3042606">
            <a:off x="1831662" y="34205810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48E9DFD-6387-8A74-ACE6-5AF70C3F0A31}"/>
              </a:ext>
            </a:extLst>
          </p:cNvPr>
          <p:cNvSpPr/>
          <p:nvPr/>
        </p:nvSpPr>
        <p:spPr>
          <a:xfrm>
            <a:off x="7339314" y="33408864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71533" b="-71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4EE1CCD2-78C6-2F17-B13E-DC4D889A709D}"/>
              </a:ext>
            </a:extLst>
          </p:cNvPr>
          <p:cNvSpPr/>
          <p:nvPr/>
        </p:nvSpPr>
        <p:spPr>
          <a:xfrm rot="8100000">
            <a:off x="19944724" y="10864763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BBA4EDC-9F76-3837-F88B-1661FF5A5607}"/>
              </a:ext>
            </a:extLst>
          </p:cNvPr>
          <p:cNvSpPr/>
          <p:nvPr/>
        </p:nvSpPr>
        <p:spPr>
          <a:xfrm>
            <a:off x="1930693" y="15003226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A6BC02D9-61BD-F33D-A8C9-2E31F7471BEE}"/>
              </a:ext>
            </a:extLst>
          </p:cNvPr>
          <p:cNvSpPr/>
          <p:nvPr/>
        </p:nvSpPr>
        <p:spPr>
          <a:xfrm>
            <a:off x="7668433" y="1161618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6619FF1-FAED-1937-CCB2-4FA80EBC3B0F}"/>
              </a:ext>
            </a:extLst>
          </p:cNvPr>
          <p:cNvSpPr/>
          <p:nvPr/>
        </p:nvSpPr>
        <p:spPr>
          <a:xfrm>
            <a:off x="13085615" y="15003226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D1F4B279-F92C-7317-F62D-E44941F36D19}"/>
              </a:ext>
            </a:extLst>
          </p:cNvPr>
          <p:cNvSpPr/>
          <p:nvPr/>
        </p:nvSpPr>
        <p:spPr>
          <a:xfrm rot="10059786">
            <a:off x="5918343" y="13657918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7BEDFC4F-FA47-D4D1-6543-F2F5BA80F57D}"/>
              </a:ext>
            </a:extLst>
          </p:cNvPr>
          <p:cNvSpPr txBox="1"/>
          <p:nvPr/>
        </p:nvSpPr>
        <p:spPr>
          <a:xfrm>
            <a:off x="2111989" y="15345383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NMAP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C4A73D7D-8356-BE4A-902C-FA84BF30DC7A}"/>
              </a:ext>
            </a:extLst>
          </p:cNvPr>
          <p:cNvSpPr txBox="1"/>
          <p:nvPr/>
        </p:nvSpPr>
        <p:spPr>
          <a:xfrm>
            <a:off x="7849729" y="1195833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OSINT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78CA5E80-ADC9-33BF-0322-6CD1B557FDC8}"/>
              </a:ext>
            </a:extLst>
          </p:cNvPr>
          <p:cNvSpPr txBox="1"/>
          <p:nvPr/>
        </p:nvSpPr>
        <p:spPr>
          <a:xfrm>
            <a:off x="13266912" y="15345383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MANUAL</a:t>
            </a:r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4AA4C905-7186-BEAD-0559-42A31A984A07}"/>
              </a:ext>
            </a:extLst>
          </p:cNvPr>
          <p:cNvSpPr/>
          <p:nvPr/>
        </p:nvSpPr>
        <p:spPr>
          <a:xfrm rot="-320654">
            <a:off x="17905431" y="-378805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0BDDF96F-F446-2B8D-056E-AEBD377C4EA9}"/>
              </a:ext>
            </a:extLst>
          </p:cNvPr>
          <p:cNvSpPr/>
          <p:nvPr/>
        </p:nvSpPr>
        <p:spPr>
          <a:xfrm rot="9993375">
            <a:off x="22244030" y="618994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77851" y="1478408"/>
            <a:ext cx="12132298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 dirty="0">
                <a:solidFill>
                  <a:srgbClr val="FFFFFF"/>
                </a:solidFill>
                <a:latin typeface="+mj-lt"/>
              </a:rPr>
              <a:t>Enumeration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53029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979403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NMAP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OSINT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4326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MANUAL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EA7F029C-E513-3F8E-39CB-B14292FE387B}"/>
              </a:ext>
            </a:extLst>
          </p:cNvPr>
          <p:cNvSpPr/>
          <p:nvPr/>
        </p:nvSpPr>
        <p:spPr>
          <a:xfrm>
            <a:off x="3952097" y="-2521614"/>
            <a:ext cx="1291776" cy="1369947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481B59C-E1D5-1BC6-B0E7-13FD595FB71F}"/>
              </a:ext>
            </a:extLst>
          </p:cNvPr>
          <p:cNvSpPr/>
          <p:nvPr/>
        </p:nvSpPr>
        <p:spPr>
          <a:xfrm>
            <a:off x="8839200" y="-2787535"/>
            <a:ext cx="899205" cy="1584152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0166346-0F1B-62D9-B6A8-ED76FBED4609}"/>
              </a:ext>
            </a:extLst>
          </p:cNvPr>
          <p:cNvSpPr/>
          <p:nvPr/>
        </p:nvSpPr>
        <p:spPr>
          <a:xfrm>
            <a:off x="13364460" y="-2787535"/>
            <a:ext cx="821175" cy="1584152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373CF185-C2C5-C3B2-6232-D9161E5AE8B7}"/>
              </a:ext>
            </a:extLst>
          </p:cNvPr>
          <p:cNvSpPr/>
          <p:nvPr/>
        </p:nvSpPr>
        <p:spPr>
          <a:xfrm rot="13253865">
            <a:off x="17905431" y="-378805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12B128CB-4BA6-15DC-D547-8718D0CD3B22}"/>
              </a:ext>
            </a:extLst>
          </p:cNvPr>
          <p:cNvSpPr/>
          <p:nvPr/>
        </p:nvSpPr>
        <p:spPr>
          <a:xfrm rot="14581478">
            <a:off x="-4141407" y="10436821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3FBD02A5-E6C6-4D06-489B-632250D33834}"/>
              </a:ext>
            </a:extLst>
          </p:cNvPr>
          <p:cNvSpPr/>
          <p:nvPr/>
        </p:nvSpPr>
        <p:spPr>
          <a:xfrm rot="11054561">
            <a:off x="18869047" y="958372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699" y="828675"/>
            <a:ext cx="10050341" cy="1685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 dirty="0">
                <a:solidFill>
                  <a:srgbClr val="FFFFFF"/>
                </a:solidFill>
                <a:latin typeface="+mj-lt"/>
              </a:rPr>
              <a:t>Initial Access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116195"/>
            <a:ext cx="2991261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Services are running?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7500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499" y="5095875"/>
            <a:ext cx="3042211" cy="1590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Montserrat"/>
              </a:rPr>
              <a:t>Do you know the credentials?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7843" y="5116195"/>
            <a:ext cx="3670257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can you exploit?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1104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03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A7D47419-66F2-6628-7598-82D029F17A43}"/>
              </a:ext>
            </a:extLst>
          </p:cNvPr>
          <p:cNvSpPr/>
          <p:nvPr/>
        </p:nvSpPr>
        <p:spPr>
          <a:xfrm rot="680437">
            <a:off x="-8238819" y="-5505001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817689E6-ADE8-BDB4-06EB-4168A0E6690E}"/>
              </a:ext>
            </a:extLst>
          </p:cNvPr>
          <p:cNvSpPr/>
          <p:nvPr/>
        </p:nvSpPr>
        <p:spPr>
          <a:xfrm rot="12583621">
            <a:off x="24574067" y="1929086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82C0F7EA-F62B-6884-A148-D86FE27B6DAF}"/>
              </a:ext>
            </a:extLst>
          </p:cNvPr>
          <p:cNvSpPr/>
          <p:nvPr/>
        </p:nvSpPr>
        <p:spPr>
          <a:xfrm>
            <a:off x="1798106" y="1488399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6F59397B-AC2F-0ACB-5B73-E1537F28CA2D}"/>
              </a:ext>
            </a:extLst>
          </p:cNvPr>
          <p:cNvSpPr/>
          <p:nvPr/>
        </p:nvSpPr>
        <p:spPr>
          <a:xfrm>
            <a:off x="7535846" y="1149695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0CB75C35-49DF-BBEC-4F41-E95538FFCC2B}"/>
              </a:ext>
            </a:extLst>
          </p:cNvPr>
          <p:cNvSpPr/>
          <p:nvPr/>
        </p:nvSpPr>
        <p:spPr>
          <a:xfrm>
            <a:off x="12953028" y="1488399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ED0D826C-F013-9C8E-94A2-829191D5B900}"/>
              </a:ext>
            </a:extLst>
          </p:cNvPr>
          <p:cNvSpPr/>
          <p:nvPr/>
        </p:nvSpPr>
        <p:spPr>
          <a:xfrm rot="11138710">
            <a:off x="5785756" y="13538690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DDABDEE9-5765-EDC9-BF4F-D9081C1D9E39}"/>
              </a:ext>
            </a:extLst>
          </p:cNvPr>
          <p:cNvSpPr txBox="1"/>
          <p:nvPr/>
        </p:nvSpPr>
        <p:spPr>
          <a:xfrm>
            <a:off x="1979402" y="1522615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NMAP</a:t>
            </a: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EA365801-3016-E3FE-E76F-0C8A6B105BB6}"/>
              </a:ext>
            </a:extLst>
          </p:cNvPr>
          <p:cNvSpPr txBox="1"/>
          <p:nvPr/>
        </p:nvSpPr>
        <p:spPr>
          <a:xfrm>
            <a:off x="7717142" y="11839111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OSINT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1FE5A911-8449-0ED0-72B9-99DFCFE218F7}"/>
              </a:ext>
            </a:extLst>
          </p:cNvPr>
          <p:cNvSpPr txBox="1"/>
          <p:nvPr/>
        </p:nvSpPr>
        <p:spPr>
          <a:xfrm>
            <a:off x="13134325" y="1522615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MANUAL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77851" y="1478408"/>
            <a:ext cx="12132298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 dirty="0">
                <a:solidFill>
                  <a:srgbClr val="FFFFFF"/>
                </a:solidFill>
                <a:latin typeface="+mj-lt"/>
              </a:rPr>
              <a:t>Enumeration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53029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-3979604" y="-4269817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979403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GROUPS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PRIVILEGES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4326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USERS</a:t>
            </a: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3EA244A5-4B2C-00D5-9DEA-F90B8186DBC4}"/>
              </a:ext>
            </a:extLst>
          </p:cNvPr>
          <p:cNvSpPr/>
          <p:nvPr/>
        </p:nvSpPr>
        <p:spPr>
          <a:xfrm rot="-320654">
            <a:off x="17905431" y="-378805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864C5223-6642-2FF7-B0E4-FAC0BACB8D51}"/>
              </a:ext>
            </a:extLst>
          </p:cNvPr>
          <p:cNvSpPr/>
          <p:nvPr/>
        </p:nvSpPr>
        <p:spPr>
          <a:xfrm rot="4661459">
            <a:off x="-4141407" y="10436821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E9DF2CB0-6C12-0AD0-80C1-A3B5E2F51B9D}"/>
              </a:ext>
            </a:extLst>
          </p:cNvPr>
          <p:cNvSpPr/>
          <p:nvPr/>
        </p:nvSpPr>
        <p:spPr>
          <a:xfrm>
            <a:off x="18869047" y="958372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828675"/>
            <a:ext cx="13520964" cy="1648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 dirty="0">
                <a:solidFill>
                  <a:srgbClr val="FFFFFF"/>
                </a:solidFill>
                <a:latin typeface="+mj-lt"/>
                <a:cs typeface="Dubai" panose="020B0503030403030204" pitchFamily="34" charset="-78"/>
              </a:rPr>
              <a:t>Escalate Privileges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116195"/>
            <a:ext cx="3465721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permissions do you now have?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7500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500" y="5095875"/>
            <a:ext cx="3449942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files can you exploit?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7843" y="5116195"/>
            <a:ext cx="3831243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processes can you hijack?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1104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03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992A9BCB-7974-CDA8-7742-EC715558C7CB}"/>
              </a:ext>
            </a:extLst>
          </p:cNvPr>
          <p:cNvSpPr/>
          <p:nvPr/>
        </p:nvSpPr>
        <p:spPr>
          <a:xfrm rot="364421">
            <a:off x="-8238819" y="-5505001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78D4D4E-2834-D6A7-ECBD-1A94A8E62F8C}"/>
              </a:ext>
            </a:extLst>
          </p:cNvPr>
          <p:cNvSpPr/>
          <p:nvPr/>
        </p:nvSpPr>
        <p:spPr>
          <a:xfrm>
            <a:off x="1829517" y="1584005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A1B55B2E-979F-DF29-4486-50949D9E5748}"/>
              </a:ext>
            </a:extLst>
          </p:cNvPr>
          <p:cNvSpPr/>
          <p:nvPr/>
        </p:nvSpPr>
        <p:spPr>
          <a:xfrm>
            <a:off x="7567257" y="12453010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F5F61F4B-8BE3-851E-F333-86E99B1B00BA}"/>
              </a:ext>
            </a:extLst>
          </p:cNvPr>
          <p:cNvSpPr/>
          <p:nvPr/>
        </p:nvSpPr>
        <p:spPr>
          <a:xfrm>
            <a:off x="12984439" y="1584005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2270DD56-F178-1F13-16CB-CB7EFC3A24A9}"/>
              </a:ext>
            </a:extLst>
          </p:cNvPr>
          <p:cNvSpPr/>
          <p:nvPr/>
        </p:nvSpPr>
        <p:spPr>
          <a:xfrm rot="10800000">
            <a:off x="5817167" y="14494746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7F6FC3BA-5EBA-CFF6-7DAC-BE56D0FA2DD4}"/>
              </a:ext>
            </a:extLst>
          </p:cNvPr>
          <p:cNvSpPr txBox="1"/>
          <p:nvPr/>
        </p:nvSpPr>
        <p:spPr>
          <a:xfrm>
            <a:off x="2010813" y="16182211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GROUPS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4F448A0-0424-0800-BFAB-43E53453A998}"/>
              </a:ext>
            </a:extLst>
          </p:cNvPr>
          <p:cNvSpPr txBox="1"/>
          <p:nvPr/>
        </p:nvSpPr>
        <p:spPr>
          <a:xfrm>
            <a:off x="7748553" y="12795167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PRIVILEGES </a:t>
            </a: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6E2D05D8-FF65-B00D-B13C-83B9F5910874}"/>
              </a:ext>
            </a:extLst>
          </p:cNvPr>
          <p:cNvSpPr txBox="1"/>
          <p:nvPr/>
        </p:nvSpPr>
        <p:spPr>
          <a:xfrm>
            <a:off x="13165736" y="16182211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USERS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EF3694F-B702-0E45-9277-ADC6DA59373D}"/>
              </a:ext>
            </a:extLst>
          </p:cNvPr>
          <p:cNvSpPr/>
          <p:nvPr/>
        </p:nvSpPr>
        <p:spPr>
          <a:xfrm rot="11328663">
            <a:off x="24070199" y="2189678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77851" y="1478408"/>
            <a:ext cx="12132298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 dirty="0">
                <a:solidFill>
                  <a:srgbClr val="FFFFFF"/>
                </a:solidFill>
                <a:latin typeface="+mj-lt"/>
              </a:rPr>
              <a:t>Enumeration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53029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979403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GROUPS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PRIVILEGES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4326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USERS</a:t>
            </a: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F50041FD-ED07-9EBC-6A1B-A4C00E32B6C3}"/>
              </a:ext>
            </a:extLst>
          </p:cNvPr>
          <p:cNvSpPr/>
          <p:nvPr/>
        </p:nvSpPr>
        <p:spPr>
          <a:xfrm rot="3779318">
            <a:off x="17905431" y="-378805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5D2826BE-8CB2-C884-C34D-6FAE266EC0EF}"/>
              </a:ext>
            </a:extLst>
          </p:cNvPr>
          <p:cNvSpPr/>
          <p:nvPr/>
        </p:nvSpPr>
        <p:spPr>
          <a:xfrm rot="8208242">
            <a:off x="-4141407" y="10436821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0FFC4E0F-3BE4-06DF-AF07-2848797CD818}"/>
              </a:ext>
            </a:extLst>
          </p:cNvPr>
          <p:cNvSpPr/>
          <p:nvPr/>
        </p:nvSpPr>
        <p:spPr>
          <a:xfrm rot="2544013">
            <a:off x="18869047" y="958372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828675"/>
            <a:ext cx="10459019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 dirty="0">
                <a:solidFill>
                  <a:srgbClr val="FFFFFF"/>
                </a:solidFill>
                <a:latin typeface="+mj-lt"/>
              </a:rPr>
              <a:t>Gain Root Access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116195"/>
            <a:ext cx="3465721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permissions do you now have?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7500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500" y="5095875"/>
            <a:ext cx="3449942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files can you exploit?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7843" y="5116195"/>
            <a:ext cx="3831243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What processes can you hijack?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1104" y="3741078"/>
            <a:ext cx="2598564" cy="98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03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838D44EC-3B90-2547-5558-B24FB62F8A63}"/>
              </a:ext>
            </a:extLst>
          </p:cNvPr>
          <p:cNvSpPr/>
          <p:nvPr/>
        </p:nvSpPr>
        <p:spPr>
          <a:xfrm rot="10344677">
            <a:off x="-8238819" y="-5505001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9DDE5888-7FF7-15EA-2784-4D7E6144EDF8}"/>
              </a:ext>
            </a:extLst>
          </p:cNvPr>
          <p:cNvSpPr/>
          <p:nvPr/>
        </p:nvSpPr>
        <p:spPr>
          <a:xfrm>
            <a:off x="1864862" y="1764580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0F765EE-086E-AD60-FB35-4B17785E3371}"/>
              </a:ext>
            </a:extLst>
          </p:cNvPr>
          <p:cNvSpPr/>
          <p:nvPr/>
        </p:nvSpPr>
        <p:spPr>
          <a:xfrm>
            <a:off x="7602602" y="1425876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A74186F2-C3C2-923C-B689-99577D095B66}"/>
              </a:ext>
            </a:extLst>
          </p:cNvPr>
          <p:cNvSpPr/>
          <p:nvPr/>
        </p:nvSpPr>
        <p:spPr>
          <a:xfrm>
            <a:off x="12639422" y="1764580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B2675D46-7C10-0AE4-0091-72C4976219B0}"/>
              </a:ext>
            </a:extLst>
          </p:cNvPr>
          <p:cNvSpPr/>
          <p:nvPr/>
        </p:nvSpPr>
        <p:spPr>
          <a:xfrm>
            <a:off x="5852512" y="16300500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21BD2402-2611-0BC6-FA36-D2ECB36A3ED9}"/>
              </a:ext>
            </a:extLst>
          </p:cNvPr>
          <p:cNvSpPr/>
          <p:nvPr/>
        </p:nvSpPr>
        <p:spPr>
          <a:xfrm>
            <a:off x="24070203" y="2490000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3A4389E2-77BE-EFFB-5D66-FC8531711FD5}"/>
              </a:ext>
            </a:extLst>
          </p:cNvPr>
          <p:cNvSpPr/>
          <p:nvPr/>
        </p:nvSpPr>
        <p:spPr>
          <a:xfrm rot="3316194">
            <a:off x="2669653" y="-3048352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0708EA7C-E27C-0A02-E60D-7F3A8595070E}"/>
              </a:ext>
            </a:extLst>
          </p:cNvPr>
          <p:cNvSpPr/>
          <p:nvPr/>
        </p:nvSpPr>
        <p:spPr>
          <a:xfrm>
            <a:off x="17790369" y="8884008"/>
            <a:ext cx="3887828" cy="4173377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33800" y="-4665035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219491" y="3454376"/>
            <a:ext cx="11352391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 dirty="0">
                <a:solidFill>
                  <a:srgbClr val="FFFFFF"/>
                </a:solidFill>
                <a:latin typeface="+mj-lt"/>
              </a:rPr>
              <a:t>What did we learn?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67967" y="5487583"/>
            <a:ext cx="9352067" cy="58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1"/>
              </a:lnSpc>
            </a:pPr>
            <a:r>
              <a:rPr lang="en-US" sz="3386">
                <a:solidFill>
                  <a:srgbClr val="FFFFFF"/>
                </a:solidFill>
                <a:latin typeface="Montserrat"/>
              </a:rPr>
              <a:t>Enumerate - Exploit - Escalate </a:t>
            </a:r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84F7373C-CA73-5713-A388-DA4EC0CE72AB}"/>
              </a:ext>
            </a:extLst>
          </p:cNvPr>
          <p:cNvSpPr/>
          <p:nvPr/>
        </p:nvSpPr>
        <p:spPr>
          <a:xfrm rot="4661459">
            <a:off x="1128052" y="14398315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3AE23128-8DA4-3DF7-DCCD-9D0EE5038599}"/>
              </a:ext>
            </a:extLst>
          </p:cNvPr>
          <p:cNvSpPr/>
          <p:nvPr/>
        </p:nvSpPr>
        <p:spPr>
          <a:xfrm rot="-320654">
            <a:off x="19147803" y="-410209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0A1E5872-906E-505F-F27C-5C84AC654FDD}"/>
              </a:ext>
            </a:extLst>
          </p:cNvPr>
          <p:cNvSpPr/>
          <p:nvPr/>
        </p:nvSpPr>
        <p:spPr>
          <a:xfrm>
            <a:off x="18608279" y="8705550"/>
            <a:ext cx="2358005" cy="1817223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110</Words>
  <Application>Microsoft Macintosh PowerPoint</Application>
  <PresentationFormat>Custom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Montserrat Medium</vt:lpstr>
      <vt:lpstr>Calibri</vt:lpstr>
      <vt:lpstr>Neue Machina Ultra-Bold</vt:lpstr>
      <vt:lpstr>Arial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Jakob Hansen</cp:lastModifiedBy>
  <cp:revision>6</cp:revision>
  <dcterms:created xsi:type="dcterms:W3CDTF">2006-08-16T00:00:00Z</dcterms:created>
  <dcterms:modified xsi:type="dcterms:W3CDTF">2023-10-08T03:10:26Z</dcterms:modified>
  <dc:identifier>DAFwceLjwhY</dc:identifier>
</cp:coreProperties>
</file>